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93" r:id="rId2"/>
    <p:sldId id="374" r:id="rId3"/>
    <p:sldId id="375" r:id="rId4"/>
    <p:sldId id="446" r:id="rId5"/>
    <p:sldId id="568" r:id="rId6"/>
    <p:sldId id="569" r:id="rId7"/>
    <p:sldId id="570" r:id="rId8"/>
    <p:sldId id="567" r:id="rId9"/>
    <p:sldId id="572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584" r:id="rId22"/>
    <p:sldId id="585" r:id="rId23"/>
    <p:sldId id="586" r:id="rId24"/>
    <p:sldId id="587" r:id="rId25"/>
    <p:sldId id="588" r:id="rId26"/>
    <p:sldId id="589" r:id="rId27"/>
    <p:sldId id="590" r:id="rId28"/>
    <p:sldId id="591" r:id="rId29"/>
    <p:sldId id="592" r:id="rId30"/>
    <p:sldId id="593" r:id="rId31"/>
    <p:sldId id="594" r:id="rId32"/>
    <p:sldId id="595" r:id="rId33"/>
    <p:sldId id="596" r:id="rId34"/>
    <p:sldId id="598" r:id="rId35"/>
    <p:sldId id="599" r:id="rId36"/>
    <p:sldId id="600" r:id="rId37"/>
    <p:sldId id="601" r:id="rId38"/>
    <p:sldId id="602" r:id="rId39"/>
    <p:sldId id="603" r:id="rId40"/>
    <p:sldId id="604" r:id="rId41"/>
    <p:sldId id="605" r:id="rId42"/>
    <p:sldId id="606" r:id="rId43"/>
    <p:sldId id="607" r:id="rId44"/>
    <p:sldId id="608" r:id="rId45"/>
    <p:sldId id="609" r:id="rId46"/>
    <p:sldId id="610" r:id="rId47"/>
    <p:sldId id="611" r:id="rId48"/>
    <p:sldId id="612" r:id="rId49"/>
    <p:sldId id="613" r:id="rId50"/>
    <p:sldId id="614" r:id="rId51"/>
    <p:sldId id="615" r:id="rId52"/>
    <p:sldId id="616" r:id="rId53"/>
    <p:sldId id="617" r:id="rId54"/>
    <p:sldId id="618" r:id="rId55"/>
    <p:sldId id="619" r:id="rId56"/>
    <p:sldId id="620" r:id="rId57"/>
    <p:sldId id="621" r:id="rId58"/>
    <p:sldId id="622" r:id="rId59"/>
    <p:sldId id="623" r:id="rId60"/>
    <p:sldId id="624" r:id="rId61"/>
    <p:sldId id="625" r:id="rId62"/>
    <p:sldId id="626" r:id="rId63"/>
    <p:sldId id="627" r:id="rId64"/>
    <p:sldId id="628" r:id="rId65"/>
    <p:sldId id="629" r:id="rId66"/>
    <p:sldId id="630" r:id="rId67"/>
    <p:sldId id="631" r:id="rId68"/>
    <p:sldId id="632" r:id="rId69"/>
    <p:sldId id="633" r:id="rId70"/>
    <p:sldId id="635" r:id="rId71"/>
    <p:sldId id="636" r:id="rId72"/>
    <p:sldId id="637" r:id="rId73"/>
    <p:sldId id="638" r:id="rId74"/>
    <p:sldId id="639" r:id="rId75"/>
    <p:sldId id="634" r:id="rId76"/>
    <p:sldId id="640" r:id="rId77"/>
    <p:sldId id="641" r:id="rId78"/>
    <p:sldId id="642" r:id="rId79"/>
    <p:sldId id="643" r:id="rId80"/>
    <p:sldId id="644" r:id="rId81"/>
    <p:sldId id="645" r:id="rId82"/>
    <p:sldId id="646" r:id="rId83"/>
    <p:sldId id="647" r:id="rId84"/>
    <p:sldId id="648" r:id="rId85"/>
    <p:sldId id="649" r:id="rId86"/>
    <p:sldId id="650" r:id="rId87"/>
    <p:sldId id="651" r:id="rId88"/>
    <p:sldId id="652" r:id="rId89"/>
    <p:sldId id="653" r:id="rId90"/>
    <p:sldId id="654" r:id="rId91"/>
    <p:sldId id="655" r:id="rId92"/>
    <p:sldId id="656" r:id="rId93"/>
    <p:sldId id="657" r:id="rId94"/>
    <p:sldId id="658" r:id="rId95"/>
    <p:sldId id="659" r:id="rId96"/>
    <p:sldId id="660" r:id="rId97"/>
    <p:sldId id="661" r:id="rId98"/>
    <p:sldId id="312" r:id="rId9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91" d="100"/>
          <a:sy n="91" d="100"/>
        </p:scale>
        <p:origin x="96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83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44001" cy="5145727"/>
          </a:xfrm>
          <a:prstGeom prst="rect">
            <a:avLst/>
          </a:prstGeom>
        </p:spPr>
      </p:pic>
      <p:sp>
        <p:nvSpPr>
          <p:cNvPr id="5" name="Rectangle 8"/>
          <p:cNvSpPr/>
          <p:nvPr/>
        </p:nvSpPr>
        <p:spPr>
          <a:xfrm>
            <a:off x="0" y="3176972"/>
            <a:ext cx="9144000" cy="1981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5373216"/>
            <a:ext cx="8832804" cy="898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6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장</a:t>
            </a:r>
            <a:r>
              <a:rPr kumimoji="0" lang="en-US" altLang="ko-KR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.</a:t>
            </a:r>
            <a:r>
              <a:rPr kumimoji="0" lang="ko-KR" altLang="en-US" sz="4000" b="1" i="0" u="none" strike="noStrike" kern="1200" cap="all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고딕 ExtraBold" pitchFamily="50" charset="-127"/>
                <a:ea typeface="나눔고딕"/>
                <a:cs typeface="+mj-cs"/>
              </a:rPr>
              <a:t> 상품 등록 및 조회하기</a:t>
            </a:r>
            <a:endParaRPr lang="ko-KR" altLang="ko-KR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4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24" y="3356992"/>
            <a:ext cx="6479951" cy="29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5544616" cy="43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652120" y="148478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</a:t>
            </a:r>
            <a:r>
              <a:rPr lang="ko-KR" altLang="en-US" sz="1800">
                <a:latin typeface="DIN-Bold"/>
                <a:sym typeface="Wingdings" panose="05000000000000000000" pitchFamily="2" charset="2"/>
              </a:rPr>
              <a:t>삭제 처리를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57192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4706623" cy="4283468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5"/>
            <a:ext cx="5415938" cy="51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5" y="836712"/>
            <a:ext cx="4078264" cy="5457364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0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7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3968788" cy="5218405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5616624" cy="43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591665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4896544" cy="5400600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9167" cy="48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4320480" cy="5256584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4754197" cy="5400600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4608512" cy="5472608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5003550" cy="53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3816424" cy="47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4118360" cy="532020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5688632" cy="42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813523" cy="51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4032448" cy="5450670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3816424" cy="4933173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5613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570204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38575"/>
            <a:ext cx="6336704" cy="49764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4447122" cy="5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4678</TotalTime>
  <Words>1067</Words>
  <Application>Microsoft Office PowerPoint</Application>
  <PresentationFormat>화면 슬라이드 쇼(4:3)</PresentationFormat>
  <Paragraphs>190</Paragraphs>
  <Slides>98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1" baseType="lpstr">
      <vt:lpstr>DIN-Bold</vt:lpstr>
      <vt:lpstr>TimesNewRomanPSMT</vt:lpstr>
      <vt:lpstr>YDVYGOStd12</vt:lpstr>
      <vt:lpstr>YDVYGOStd13</vt:lpstr>
      <vt:lpstr>YDVYMjOStd12</vt:lpstr>
      <vt:lpstr>나눔 고딕</vt:lpstr>
      <vt:lpstr>나눔고딕</vt:lpstr>
      <vt:lpstr>나눔고딕 ExtraBold</vt:lpstr>
      <vt:lpstr>맑은 고딕</vt:lpstr>
      <vt:lpstr>Arial</vt:lpstr>
      <vt:lpstr>Arial Narrow</vt:lpstr>
      <vt:lpstr>Franklin Gothic Medium</vt:lpstr>
      <vt:lpstr>Office 테마</vt:lpstr>
      <vt:lpstr>PowerPoint 프레젠테이션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TJ</cp:lastModifiedBy>
  <cp:revision>169</cp:revision>
  <dcterms:created xsi:type="dcterms:W3CDTF">2013-05-13T12:41:23Z</dcterms:created>
  <dcterms:modified xsi:type="dcterms:W3CDTF">2025-06-19T06:38:26Z</dcterms:modified>
</cp:coreProperties>
</file>